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37503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1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4628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северо-западный 5-10 м/с. Температура воздуха ночью 0-2, днем 20-22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28 апреля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юго-западный 7-12 м/с. Температура воздуха ночью 5-7 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2211" y="78890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614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2199</cp:revision>
  <cp:lastPrinted>2021-11-30T05:55:24Z</cp:lastPrinted>
  <dcterms:created xsi:type="dcterms:W3CDTF">2018-03-27T06:03:00Z</dcterms:created>
  <dcterms:modified xsi:type="dcterms:W3CDTF">2022-04-26T08:48:09Z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