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200716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80449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апреля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Переменная облачность, без осадков. Ветер юго-восточный 9-14 м/с. Температура воздуха ночью 15-17, днем 25-27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апреля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Малооблачно,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14180</TotalTime>
  <Words>602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2121</cp:revision>
  <cp:lastPrinted>2021-10-15T03:50:29Z</cp:lastPrinted>
  <dcterms:created xsi:type="dcterms:W3CDTF">2018-03-27T06:03:00Z</dcterms:created>
  <dcterms:modified xsi:type="dcterms:W3CDTF">2022-04-26T08:28:37Z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