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004662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26 сәуір 2022 ж. сағ. 21-ден 27 сәуір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 батыстан жел соғады, күші 7-12, күндіз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2022 жылғы 28</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27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1524550"/>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27, 2022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13523</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2021-07-01T07:38:07Z</cp:lastPrinted>
  <dcterms:created xsi:type="dcterms:W3CDTF">2018-03-27T06:03:00Z</dcterms:created>
  <dcterms:modified xsi:type="dcterms:W3CDTF">2022-04-26T08:43:26Z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