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581259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№116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26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27 апреля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днем дождь. Ветер 0-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5, днем порывы </a:t>
            </a: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8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8-10, днем 17-19 тепла.</a:t>
            </a: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28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27 апреля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до 09 ч. 28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2-7 м/с. Температура воздуха 8-10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27, ночью 28 апреля 2022 г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13150</TotalTime>
  <Words>763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2218</cp:revision>
  <cp:lastPrinted>2021-07-01T09:11:30Z</cp:lastPrinted>
  <dcterms:created xsi:type="dcterms:W3CDTF">2018-03-27T06:03:00Z</dcterms:created>
  <dcterms:modified xsi:type="dcterms:W3CDTF">2022-04-26T08:33:55Z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