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54235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юго-западный, западный 5-10 м/с. Температура воздуха ночью 4-6, днем 19-21 тепла.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60760" y="584201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13223</TotalTime>
  <Words>640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2150</cp:revision>
  <cp:lastPrinted>2021-07-01T03:56:27Z</cp:lastPrinted>
  <dcterms:created xsi:type="dcterms:W3CDTF">2018-03-27T06:03:00Z</dcterms:created>
  <dcterms:modified xsi:type="dcterms:W3CDTF">2022-04-25T08:38:27Z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