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5866985"/>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0594021"/>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750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192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84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25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 21-ден. 26</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9-14 </a:t>
            </a:r>
            <a:r>
              <a:rPr lang="kk-KZ" sz="1200" dirty="0">
                <a:latin typeface="Times New Roman" panose="02020603050405020304" pitchFamily="18" charset="0"/>
                <a:cs typeface="Times New Roman" panose="02020603050405020304" pitchFamily="18" charset="0"/>
              </a:rPr>
              <a:t>м/с. Ауа температурасы түнде 1-3 аяз, күндіз 18-20 жылы.</a:t>
            </a:r>
          </a:p>
          <a:p>
            <a:pPr algn="ctr"/>
            <a:endParaRPr lang="ru-RU" sz="1200" b="1" dirty="0" smtClean="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2022 ж. </a:t>
            </a:r>
          </a:p>
          <a:p>
            <a:pPr algn="ctr"/>
            <a:r>
              <a:rPr lang="kk-KZ" sz="1200" b="1" dirty="0">
                <a:latin typeface="Times New Roman" panose="02020603050405020304" pitchFamily="18" charset="0"/>
                <a:cs typeface="Times New Roman" panose="02020603050405020304" pitchFamily="18" charset="0"/>
              </a:rPr>
              <a:t> 26</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21-ден 27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585" y="3219295"/>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26, 27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ықпал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14585</TotalTime>
  <Words>575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2249</cp:revision>
  <cp:lastPrinted>2021-11-30T05:55:07Z</cp:lastPrinted>
  <dcterms:created xsi:type="dcterms:W3CDTF">2018-03-27T06:03:00Z</dcterms:created>
  <dcterms:modified xsi:type="dcterms:W3CDTF">2022-04-25T08:41:35Z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