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02876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044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Ясно, без осадков. Ветер юго-восточный 5-10 м/с. Температура воздуха ночью 13-15, днем 23-25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27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Малооблачно,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2119</cp:revision>
  <cp:lastPrinted>2021-10-15T03:50:29Z</cp:lastPrinted>
  <dcterms:created xsi:type="dcterms:W3CDTF">2018-03-27T06:03:00Z</dcterms:created>
  <dcterms:modified xsi:type="dcterms:W3CDTF">2022-04-25T08:20:17Z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