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0932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854559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0-2° аяз, күндіз 13-15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26, 27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2021-07-01T03:56:27Z</cp:lastPrinted>
  <dcterms:created xsi:type="dcterms:W3CDTF">2018-03-27T06:03:00Z</dcterms:created>
  <dcterms:modified xsi:type="dcterms:W3CDTF">2022-04-25T08:48:15Z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