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331532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№115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25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25 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26 апреля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0-5 м/с. Температура воздуха ночью 8-10, днем 18-20 тепла.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27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26 апреля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до 09 ч. 27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юго-западный 2-7, при грозе 12 м/с. Температура воздуха 10-12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FA842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6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, ночью 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7 апреля 202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 г метеорологические условия будут способствовать накоплению загрязняющих веществ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5211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FA8422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13147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2021-07-01T09:11:30Z</cp:lastPrinted>
  <dcterms:created xsi:type="dcterms:W3CDTF">2018-03-27T06:03:00Z</dcterms:created>
  <dcterms:modified xsi:type="dcterms:W3CDTF">2022-04-25T08:26:21Z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