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4070114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4001813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25 апреля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26 апреля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0-2° мороза, днем 13-15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апреля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26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27 апреля 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3-8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0-2°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4437" y="215916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27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апреля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24437" y="3229153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74194" y="692029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14371</TotalTime>
  <Words>587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2140</cp:revision>
  <cp:lastPrinted>2021-07-01T03:56:27Z</cp:lastPrinted>
  <dcterms:created xsi:type="dcterms:W3CDTF">2018-03-27T06:03:00Z</dcterms:created>
  <dcterms:modified xsi:type="dcterms:W3CDTF">2022-04-25T08:44:51Z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