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3481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866895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26</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kk-KZ" sz="1200" dirty="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a:t>
            </a:r>
            <a:r>
              <a:rPr lang="en-US" sz="1200" dirty="0" smtClean="0">
                <a:solidFill>
                  <a:srgbClr val="000000"/>
                </a:solidFill>
                <a:latin typeface="Times New Roman" panose="02020603050405020304" pitchFamily="18" charset="0"/>
                <a:cs typeface="Times New Roman" panose="02020603050405020304" pitchFamily="18" charset="0"/>
                <a:sym typeface="+mn-ea"/>
              </a:rPr>
              <a:t>, 2</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2022-04-25T08:43:21Z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