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69258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 9-14 м/с. Температура воздуха ночью 1-3 мороза, днем 18-20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27 апреля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 9-14 м/с. Температура воздуха ночью 1-3 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2197</cp:revision>
  <cp:lastPrinted>2021-11-30T05:55:24Z</cp:lastPrinted>
  <dcterms:created xsi:type="dcterms:W3CDTF">2018-03-27T06:03:00Z</dcterms:created>
  <dcterms:modified xsi:type="dcterms:W3CDTF">2022-04-25T08:41:57Z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