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003682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26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25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26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жауын-шашынсыз. Оңтүстіктен жел соғады, күші 2-7 м/с. Ауа температурасы түнде 5-7, күндіз 18-20 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27</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26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27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Аздаған бұлтты, жауын-шашынсыз. Оңтүстік-шығыстан жел соғады, күші 7-12 м/с. Ауа температурасы 5-7 градус жылы болады.</a:t>
            </a:r>
            <a:r>
              <a:rPr lang="ru-RU" sz="1200" dirty="0">
                <a:latin typeface="Times New Roman" pitchFamily="18" charset="0"/>
                <a:cs typeface="Times New Roman" pitchFamily="18" charset="0"/>
              </a:rPr>
              <a:t> </a:t>
            </a:r>
          </a:p>
          <a:p>
            <a:pPr lvl="0" indent="450000" algn="just"/>
            <a:endParaRPr lang="ru-RU" sz="1200" dirty="0">
              <a:latin typeface="Times New Roman" pitchFamily="18" charset="0"/>
              <a:cs typeface="Times New Roman" pitchFamily="18" charset="0"/>
            </a:endParaRPr>
          </a:p>
          <a:p>
            <a:pPr lvl="0" indent="450000" algn="just"/>
            <a:endParaRPr lang="ru-RU" sz="1200" dirty="0">
              <a:latin typeface="Times New Roman" pitchFamily="18" charset="0"/>
              <a:cs typeface="Times New Roman" pitchFamily="18" charset="0"/>
            </a:endParaRP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695082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2441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158750" y="784225"/>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13015</TotalTime>
  <Words>604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2174</cp:revision>
  <cp:lastPrinted>2021-07-01T07:38:07Z</cp:lastPrinted>
  <dcterms:created xsi:type="dcterms:W3CDTF">2018-03-27T06:03:00Z</dcterms:created>
  <dcterms:modified xsi:type="dcterms:W3CDTF">2022-04-25T08:21:17Z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