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79663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73746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25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26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түнде 6-8, күндіз 24-26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26 сәуірден 09 сағ. 27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10-12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2021-07-01T03:56:27Z</cp:lastPrinted>
  <dcterms:created xsi:type="dcterms:W3CDTF">2018-03-27T06:03:00Z</dcterms:created>
  <dcterms:modified xsi:type="dcterms:W3CDTF">2022-04-25T08:50:09Z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