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B8005"/>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29251144"/>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675808"/>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0847492"/>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26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25</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26</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27 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26</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27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334194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4" y="224626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26, 27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2667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18" name="Прямоугольник 17"/>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13140</TotalTime>
  <Words>579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2169</cp:revision>
  <cp:lastPrinted>2021-07-01T03:56:27Z</cp:lastPrinted>
  <dcterms:created xsi:type="dcterms:W3CDTF">2018-03-27T06:03:00Z</dcterms:created>
  <dcterms:modified xsi:type="dcterms:W3CDTF">2022-04-25T08:47:22Z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