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001233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южный, юго-восточный 7-12 м/с. Температура воздуха ночью 8-10, днём 22-24 тепла.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27 апреля </a:t>
            </a:r>
          </a:p>
          <a:p>
            <a:pPr lvl="0" indent="8890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  9-14 м/с. Температура воздуха 10-12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2210</cp:revision>
  <cp:lastPrinted>2021-07-01T03:56:27Z</cp:lastPrinted>
  <dcterms:created xsi:type="dcterms:W3CDTF">2018-03-27T06:03:00Z</dcterms:created>
  <dcterms:modified xsi:type="dcterms:W3CDTF">2022-04-25T08:49:36Z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