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09938124"/>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25 сәуір</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13397231"/>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549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4970269" y="115888"/>
            <a:ext cx="4791267" cy="1915909"/>
          </a:xfrm>
          <a:prstGeom prst="rect">
            <a:avLst/>
          </a:prstGeom>
        </p:spPr>
        <p:txBody>
          <a:bodyPr wrap="square">
            <a:spAutoFit/>
          </a:bodyPr>
          <a:lstStyle/>
          <a:p>
            <a:pPr lvl="0" algn="ctr"/>
            <a:r>
              <a:rPr lang="ru-RU" altLang="ru-RU" sz="1050" b="1" dirty="0" err="1">
                <a:latin typeface="Times New Roman" panose="02020603050405020304" pitchFamily="18" charset="0"/>
                <a:cs typeface="Times New Roman" panose="02020603050405020304" pitchFamily="18" charset="0"/>
              </a:rPr>
              <a:t>Петропавл</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қаласы</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бойынша</a:t>
            </a:r>
            <a:endParaRPr lang="ru-RU" altLang="ru-RU" sz="105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26 сәуірге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25 сәуір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26 сәуір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r>
              <a:rPr lang="ru-RU" altLang="ru-RU" sz="1200" b="1" dirty="0">
                <a:latin typeface="Times New Roman" pitchFamily="18" charset="0"/>
                <a:cs typeface="Times New Roman" pitchFamily="18" charset="0"/>
              </a:rPr>
              <a:t>   </a:t>
            </a:r>
            <a:r>
              <a:rPr lang="ru-RU" altLang="ru-RU" sz="1200" dirty="0">
                <a:latin typeface="Times New Roman" pitchFamily="18" charset="0"/>
                <a:cs typeface="Times New Roman" pitchFamily="18" charset="0"/>
              </a:rPr>
              <a:t>        </a:t>
            </a:r>
          </a:p>
          <a:p>
            <a:pPr algn="just"/>
            <a:r>
              <a:rPr lang="kk-KZ" sz="1200" dirty="0">
                <a:latin typeface="Times New Roman" pitchFamily="18" charset="0"/>
                <a:cs typeface="Times New Roman" pitchFamily="18" charset="0"/>
              </a:rPr>
              <a:t>    Түнде аздаған жаңбыр. Оңтүстік-шығыстан жел соғады,</a:t>
            </a:r>
            <a:r>
              <a:rPr lang="kk-KZ" sz="1200" b="1" dirty="0">
                <a:latin typeface="Times New Roman" pitchFamily="18" charset="0"/>
                <a:cs typeface="Times New Roman" pitchFamily="18" charset="0"/>
              </a:rPr>
              <a:t> </a:t>
            </a:r>
            <a:r>
              <a:rPr lang="kk-KZ" sz="1200" dirty="0">
                <a:latin typeface="Times New Roman" pitchFamily="18" charset="0"/>
                <a:cs typeface="Times New Roman" pitchFamily="18" charset="0"/>
              </a:rPr>
              <a:t>күші 9-14 м/с. Ауа температурасы түнде 4-6, күндіз 18-20 градус жылы.</a:t>
            </a:r>
          </a:p>
          <a:p>
            <a:pPr indent="182563" algn="ctr"/>
            <a:endParaRPr lang="kk-KZ" sz="1200" b="1" dirty="0">
              <a:latin typeface="Times New Roman" pitchFamily="18" charset="0"/>
              <a:cs typeface="Times New Roman" pitchFamily="18" charset="0"/>
            </a:endParaRPr>
          </a:p>
          <a:p>
            <a:pPr indent="182563" algn="ctr"/>
            <a:r>
              <a:rPr lang="kk-KZ" sz="1200" b="1" dirty="0">
                <a:latin typeface="Times New Roman" pitchFamily="18" charset="0"/>
                <a:cs typeface="Times New Roman" pitchFamily="18" charset="0"/>
              </a:rPr>
              <a:t>27 сәуірге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sz="1200" b="1"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2022 ж. </a:t>
            </a:r>
            <a:r>
              <a:rPr lang="kk-KZ" sz="1200" b="1" dirty="0">
                <a:latin typeface="Times New Roman" pitchFamily="18" charset="0"/>
                <a:cs typeface="Times New Roman" pitchFamily="18" charset="0"/>
              </a:rPr>
              <a:t>26 сәуір </a:t>
            </a:r>
            <a:r>
              <a:rPr 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27 </a:t>
            </a:r>
            <a:r>
              <a:rPr lang="kk-KZ" sz="1200" b="1" dirty="0">
                <a:latin typeface="Times New Roman" pitchFamily="18" charset="0"/>
                <a:cs typeface="Times New Roman" pitchFamily="18" charset="0"/>
              </a:rPr>
              <a:t>сәуірге</a:t>
            </a:r>
            <a:r>
              <a:rPr lang="ru-RU" sz="1200" b="1" dirty="0">
                <a:latin typeface="Times New Roman" pitchFamily="18" charset="0"/>
                <a:cs typeface="Times New Roman" pitchFamily="18" charset="0"/>
              </a:rPr>
              <a:t> 09 </a:t>
            </a:r>
            <a:r>
              <a:rPr lang="ru-RU" altLang="ru-RU" sz="1200" b="1" dirty="0" err="1">
                <a:latin typeface="Times New Roman" pitchFamily="18" charset="0"/>
                <a:cs typeface="Times New Roman" pitchFamily="18" charset="0"/>
              </a:rPr>
              <a:t>сағатқа</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дейін</a:t>
            </a:r>
            <a:r>
              <a:rPr lang="ru-RU" sz="1200" b="1" dirty="0">
                <a:latin typeface="Times New Roman" pitchFamily="18" charset="0"/>
                <a:cs typeface="Times New Roman" pitchFamily="18" charset="0"/>
              </a:rPr>
              <a:t>   </a:t>
            </a:r>
            <a:endParaRPr lang="ru-RU" sz="1200" b="1" dirty="0">
              <a:latin typeface="Times New Roman" pitchFamily="18" charset="0"/>
              <a:cs typeface="Times New Roman" pitchFamily="18" charset="0"/>
              <a:sym typeface="+mn-ea"/>
            </a:endParaRPr>
          </a:p>
          <a:p>
            <a:pPr indent="182563" algn="just"/>
            <a:r>
              <a:rPr lang="kk-KZ" sz="1200" dirty="0">
                <a:latin typeface="Times New Roman" pitchFamily="18" charset="0"/>
                <a:cs typeface="Times New Roman" pitchFamily="18" charset="0"/>
              </a:rPr>
              <a:t>Жауын-шашынсыз. Оңтүстік-батыстан жел соғады, күші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en-US" sz="12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174228"/>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26 </a:t>
            </a:r>
            <a:r>
              <a:rPr lang="ru-RU" sz="1200" smtClean="0">
                <a:solidFill>
                  <a:schemeClr val="tx1"/>
                </a:solidFill>
                <a:latin typeface="Times New Roman" panose="02020603050405020304" pitchFamily="18" charset="0"/>
                <a:cs typeface="Times New Roman" panose="02020603050405020304" pitchFamily="18" charset="0"/>
              </a:rPr>
              <a:t>сәуір, </a:t>
            </a:r>
            <a:r>
              <a:rPr lang="ru-RU" sz="1200" dirty="0">
                <a:solidFill>
                  <a:schemeClr val="tx1"/>
                </a:solidFill>
                <a:latin typeface="Times New Roman" panose="02020603050405020304" pitchFamily="18" charset="0"/>
                <a:cs typeface="Times New Roman" panose="02020603050405020304" pitchFamily="18" charset="0"/>
              </a:rPr>
              <a:t>27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18" name="Прямоугольник 17"/>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12928</TotalTime>
  <Words>567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2267</cp:revision>
  <cp:lastPrinted>2021-07-01T03:56:27Z</cp:lastPrinted>
  <dcterms:created xsi:type="dcterms:W3CDTF">2018-03-27T06:03:00Z</dcterms:created>
  <dcterms:modified xsi:type="dcterms:W3CDTF">2022-04-25T08:42:25Z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