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27796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2-7 м/с. Температура воздуха ночью 5-7, днем 18-20 тепла.</a:t>
            </a:r>
          </a:p>
          <a:p>
            <a:pPr lvl="0" indent="4500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 7-12 м/с. Температура воздуха 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апреля 2022 года метеорологические условия 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2147</cp:revision>
  <cp:lastPrinted>2021-02-03T11:37:00Z</cp:lastPrinted>
  <dcterms:created xsi:type="dcterms:W3CDTF">2018-03-27T06:03:00Z</dcterms:created>
  <dcterms:modified xsi:type="dcterms:W3CDTF">2022-04-25T08:22:28Z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