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1386240"/>
              </p:ext>
            </p:extLst>
          </p:nvPr>
        </p:nvGraphicFramePr>
        <p:xfrm>
          <a:off x="307975" y="2636912"/>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874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№115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26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25</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26</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indent="177800"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26</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27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32904984"/>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995">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FA842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FA842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26, 27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93549" y="82321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13350</TotalTime>
  <Words>604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2180</cp:revision>
  <cp:lastPrinted>2021-07-01T07:38:07Z</cp:lastPrinted>
  <dcterms:created xsi:type="dcterms:W3CDTF">2018-03-27T06:03:00Z</dcterms:created>
  <dcterms:modified xsi:type="dcterms:W3CDTF">2022-04-25T08:32:18Z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