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36319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апреля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апреля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26 апреля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без осадков. Ветер восточный 8-13 м/с. Температура воздуха ночью 6-8, днем 24-26 тепла. 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27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8-13 м/с. Температура 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613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2146</cp:revision>
  <cp:lastPrinted>2021-07-01T03:56:27Z</cp:lastPrinted>
  <dcterms:created xsi:type="dcterms:W3CDTF">2018-03-27T06:03:00Z</dcterms:created>
  <dcterms:modified xsi:type="dcterms:W3CDTF">2022-04-25T08:50:36Z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