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2523460"/>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25 сәуір 2022 ж. сағ. 21-ден 26 сәуір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 батыстан, батыстан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27</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607899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13522</TotalTime>
  <Words>627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2021-07-01T07:38:07Z</cp:lastPrinted>
  <dcterms:created xsi:type="dcterms:W3CDTF">2018-03-27T06:03:00Z</dcterms:created>
  <dcterms:modified xsi:type="dcterms:W3CDTF">2022-04-25T08:37:33Z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