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58950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0059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529,8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апреля по 21 ч. 25 апреля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юго-восточный 9-14 м/с. Температура воздуха ночью 1-3 мороза, днем 14-16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25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26 апреля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2211" y="78890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2256</cp:revision>
  <cp:lastPrinted>2021-07-01T03:56:27Z</cp:lastPrinted>
  <dcterms:created xsi:type="dcterms:W3CDTF">2018-03-27T06:03:00Z</dcterms:created>
  <dcterms:modified xsi:type="dcterms:W3CDTF">2022-04-24T07:26:24Z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