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14445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25 апреля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5-10 м/с. Температура воздуха ночью 1-3, днем 16-18 тепла.</a:t>
            </a:r>
          </a:p>
          <a:p>
            <a:pPr lvl="0" indent="450000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 апреля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южный 3-8 м/с. Температура воздуха  6-8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338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230079" y="776580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12928</TotalTime>
  <Words>618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2145</cp:revision>
  <cp:lastPrinted>2021-02-03T11:37:00Z</cp:lastPrinted>
  <dcterms:created xsi:type="dcterms:W3CDTF">2018-03-27T06:03:00Z</dcterms:created>
  <dcterms:modified xsi:type="dcterms:W3CDTF">2022-04-24T06:42:36Z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