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66429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7111737"/>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25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Жел оңтүстіктен соғады, күші 9-14 м/с. Ауа температурасы түнде 6-8, күндіз 16-18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26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25</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26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оңтүстіктен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13097</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2256</cp:revision>
  <cp:lastPrinted>2021-07-01T03:56:27Z</cp:lastPrinted>
  <dcterms:created xsi:type="dcterms:W3CDTF">2018-03-27T06:03:00Z</dcterms:created>
  <dcterms:modified xsi:type="dcterms:W3CDTF">2022-04-24T07:31:25Z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