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  <a:srgbClr val="669900"/>
    <a:srgbClr val="FF0000"/>
    <a:srgbClr val="FFFFFF"/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78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fld id="{B62AFB44-7F44-4012-ABDC-9B700824F71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34021125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3C6206-04A9-474A-96FD-73B9201BE6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E483B0-7681-4884-AF43-41833537EC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2A1D8-635D-4D7E-A9EA-292A82D0BA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EFD85-AC53-47C5-BAA9-3F8DC33CC55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C8F945-FCA4-41FB-9901-F05D37E6A6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C33160-D8D1-49B1-A130-837C54B4FA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A3039-45AC-4548-90D0-7E3EE80781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42DDEB-7AA4-407A-8A58-14C10A1C87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E762D7-1518-4A66-A697-9A68C54C9B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B1C1D-ADB3-47BD-A3C2-B3F79C1145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AFED91-E309-435F-BB3B-06D047FDFE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4C69419-0A39-4D3C-98FE-55ED2A1539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3520613"/>
              </p:ext>
            </p:extLst>
          </p:nvPr>
        </p:nvGraphicFramePr>
        <p:xfrm>
          <a:off x="342900" y="2564904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/>
              </a:tblGrid>
              <a:tr h="191343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r>
                        <a:rPr kumimoji="0" lang="ru-RU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114 </a:t>
                      </a: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ЕЖЕДНЕВНЫЙ БЮЛЛЕТЕНЬ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СОСТОЯНИЯ ВОЗДУШНОГО БАССЕЙНА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zh-CN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kumimoji="0" 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kumimoji="0" lang="ru-RU" alt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altLang="zh-C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2</a:t>
                      </a:r>
                      <a:r>
                        <a:rPr kumimoji="0" lang="ru-RU" altLang="zh-C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4</a:t>
                      </a:r>
                      <a:r>
                        <a:rPr kumimoji="0" lang="kk-KZ" altLang="zh-C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 </a:t>
                      </a:r>
                      <a:r>
                        <a:rPr kumimoji="0" lang="kk-KZ" altLang="zh-C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апреля 2022 года</a:t>
                      </a:r>
                      <a:endParaRPr kumimoji="0" lang="zh-CN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宋体"/>
                      </a:endParaRPr>
                    </a:p>
                  </a:txBody>
                  <a:tcPr marL="114329" marR="114329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5" name="Прямоугольник 2"/>
          <p:cNvSpPr>
            <a:spLocks noChangeArrowheads="1"/>
          </p:cNvSpPr>
          <p:nvPr/>
        </p:nvSpPr>
        <p:spPr bwMode="auto">
          <a:xfrm>
            <a:off x="5024438" y="140096"/>
            <a:ext cx="4737099" cy="212365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апреля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24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25 апреля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дождь, днем временами сильный. Гроза, град. Ветер юго-западный 3-8, при грозе порывы 15 м/с. Температура воздуха ночью 9-11, днем 15-17 тепла.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26 апреля</a:t>
            </a:r>
          </a:p>
          <a:p>
            <a:pPr algn="ctr">
              <a:buFont typeface="Arial" charset="0"/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25 апреля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26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временами дождь, гроза. Ветер юго-западный 2-7, при грозе 12 м/с. Температура воздуха 7-9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97067" y="2610812"/>
            <a:ext cx="4608512" cy="1015663"/>
          </a:xfrm>
          <a:prstGeom prst="rect">
            <a:avLst/>
          </a:prstGeom>
          <a:solidFill>
            <a:srgbClr val="92D05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 algn="just"/>
            <a:r>
              <a:rPr lang="ru-RU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alt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25, ночью 26 </a:t>
            </a:r>
            <a:r>
              <a:rPr lang="ru-RU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2022 г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50" name="Прямоугольник 21"/>
          <p:cNvSpPr>
            <a:spLocks noChangeArrowheads="1"/>
          </p:cNvSpPr>
          <p:nvPr/>
        </p:nvSpPr>
        <p:spPr bwMode="auto">
          <a:xfrm>
            <a:off x="4980781" y="4077072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апреля 2022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6152111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6669" y="3695405"/>
            <a:ext cx="4537075" cy="312737"/>
          </a:xfrm>
          <a:prstGeom prst="rect">
            <a:avLst/>
          </a:prstGeom>
          <a:solidFill>
            <a:srgbClr val="92D05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/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dirty="0">
                <a:solidFill>
                  <a:srgbClr val="000000"/>
                </a:solidFill>
                <a:latin typeface="Times New Roman" pitchFamily="18" charset="0"/>
              </a:rPr>
              <a:t>В городе Алматы наблюдения </a:t>
            </a:r>
            <a:r>
              <a:rPr lang="ru-RU" altLang="ru-RU" sz="1200" dirty="0">
                <a:latin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itchFamily="18" charset="0"/>
              </a:rPr>
              <a:t> проводится на 16 постах </a:t>
            </a:r>
            <a:r>
              <a:rPr lang="ru-RU" altLang="ru-RU" sz="1200" dirty="0">
                <a:latin typeface="Times New Roman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itchFamily="18" charset="0"/>
              </a:rPr>
              <a:t>№ 1 – </a:t>
            </a:r>
            <a:r>
              <a:rPr lang="ru-RU" sz="1200" dirty="0" err="1">
                <a:latin typeface="Times New Roman" pitchFamily="18" charset="0"/>
              </a:rPr>
              <a:t>терр</a:t>
            </a:r>
            <a:r>
              <a:rPr lang="ru-RU" sz="1200" dirty="0">
                <a:latin typeface="Times New Roman" pitchFamily="18" charset="0"/>
              </a:rPr>
              <a:t>. Казахского национального университета </a:t>
            </a:r>
            <a:r>
              <a:rPr lang="ru-RU" sz="1200" dirty="0" err="1">
                <a:latin typeface="Times New Roman" pitchFamily="18" charset="0"/>
              </a:rPr>
              <a:t>им.Аль-Фараби</a:t>
            </a:r>
            <a:endParaRPr lang="ru-RU" altLang="ru-RU" sz="1200" dirty="0">
              <a:latin typeface="Times New Roman" pitchFamily="18" charset="0"/>
            </a:endParaRPr>
          </a:p>
          <a:p>
            <a:r>
              <a:rPr lang="ru-RU" altLang="ru-RU" sz="1200" dirty="0">
                <a:latin typeface="Times New Roman" pitchFamily="18" charset="0"/>
              </a:rPr>
              <a:t>№ 2 –</a:t>
            </a:r>
            <a:r>
              <a:rPr lang="ru-RU" sz="1200" dirty="0" err="1">
                <a:latin typeface="Times New Roman" pitchFamily="18" charset="0"/>
              </a:rPr>
              <a:t>Бурундайское</a:t>
            </a:r>
            <a:r>
              <a:rPr lang="ru-RU" sz="1200" dirty="0">
                <a:latin typeface="Times New Roman" pitchFamily="18" charset="0"/>
              </a:rPr>
              <a:t> автохозяйство, улица Аэродромная</a:t>
            </a:r>
            <a:endParaRPr lang="ru-RU" altLang="ru-RU" sz="1200" dirty="0">
              <a:latin typeface="Times New Roman" pitchFamily="18" charset="0"/>
            </a:endParaRPr>
          </a:p>
          <a:p>
            <a:r>
              <a:rPr lang="ru-RU" altLang="ru-RU" sz="1200" dirty="0">
                <a:latin typeface="Times New Roman" pitchFamily="18" charset="0"/>
              </a:rPr>
              <a:t>№ 3 – </a:t>
            </a:r>
            <a:r>
              <a:rPr lang="ru-RU" sz="1200" dirty="0">
                <a:latin typeface="Times New Roman" pitchFamily="18" charset="0"/>
              </a:rPr>
              <a:t>ледовая арена «Алматы арена»</a:t>
            </a:r>
          </a:p>
          <a:p>
            <a:r>
              <a:rPr lang="ru-RU" altLang="ru-RU" sz="1200" dirty="0">
                <a:latin typeface="Times New Roman" pitchFamily="18" charset="0"/>
              </a:rPr>
              <a:t>№ 4 – </a:t>
            </a:r>
            <a:r>
              <a:rPr lang="ru-RU" sz="1200" dirty="0">
                <a:latin typeface="Times New Roman" pitchFamily="18" charset="0"/>
              </a:rPr>
              <a:t>70 разъезда, общеобразовательная школа №32</a:t>
            </a:r>
          </a:p>
          <a:p>
            <a:r>
              <a:rPr lang="ru-RU" altLang="ru-RU" sz="1200" dirty="0">
                <a:latin typeface="Times New Roman" pitchFamily="18" charset="0"/>
              </a:rPr>
              <a:t>№ </a:t>
            </a:r>
            <a:r>
              <a:rPr lang="en-US" altLang="ru-RU" sz="1200" dirty="0">
                <a:latin typeface="Times New Roman" pitchFamily="18" charset="0"/>
              </a:rPr>
              <a:t>5</a:t>
            </a:r>
            <a:r>
              <a:rPr lang="ru-RU" altLang="ru-RU" sz="1200" dirty="0">
                <a:latin typeface="Times New Roman" pitchFamily="18" charset="0"/>
              </a:rPr>
              <a:t> –</a:t>
            </a:r>
            <a:r>
              <a:rPr lang="en-US" altLang="ru-RU" sz="1200" dirty="0">
                <a:latin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</a:rPr>
              <a:t>ледовая арена «</a:t>
            </a:r>
            <a:r>
              <a:rPr lang="ru-RU" sz="1200" dirty="0" err="1">
                <a:latin typeface="Times New Roman" pitchFamily="18" charset="0"/>
              </a:rPr>
              <a:t>Халык</a:t>
            </a:r>
            <a:r>
              <a:rPr lang="ru-RU" sz="1200" dirty="0">
                <a:latin typeface="Times New Roman" pitchFamily="18" charset="0"/>
              </a:rPr>
              <a:t> арена», микрорайон «</a:t>
            </a:r>
            <a:r>
              <a:rPr lang="ru-RU" sz="1200" dirty="0" err="1">
                <a:latin typeface="Times New Roman" pitchFamily="18" charset="0"/>
              </a:rPr>
              <a:t>Думан</a:t>
            </a:r>
            <a:r>
              <a:rPr lang="ru-RU" sz="1200" dirty="0">
                <a:latin typeface="Times New Roman" pitchFamily="18" charset="0"/>
              </a:rPr>
              <a:t>»</a:t>
            </a:r>
          </a:p>
          <a:p>
            <a:r>
              <a:rPr lang="ru-RU" altLang="ru-RU" sz="1200" dirty="0">
                <a:latin typeface="Times New Roman" pitchFamily="18" charset="0"/>
              </a:rPr>
              <a:t>№ </a:t>
            </a:r>
            <a:r>
              <a:rPr lang="en-US" altLang="ru-RU" sz="1200" dirty="0">
                <a:latin typeface="Times New Roman" pitchFamily="18" charset="0"/>
              </a:rPr>
              <a:t>6</a:t>
            </a:r>
            <a:r>
              <a:rPr lang="ru-RU" altLang="ru-RU" sz="1200" dirty="0">
                <a:latin typeface="Times New Roman" pitchFamily="18" charset="0"/>
              </a:rPr>
              <a:t> – </a:t>
            </a:r>
            <a:r>
              <a:rPr lang="ru-RU" sz="1200" dirty="0" err="1">
                <a:latin typeface="Times New Roman" pitchFamily="18" charset="0"/>
              </a:rPr>
              <a:t>терр</a:t>
            </a:r>
            <a:r>
              <a:rPr lang="ru-RU" sz="1200" dirty="0">
                <a:latin typeface="Times New Roman" pitchFamily="18" charset="0"/>
              </a:rPr>
              <a:t>. </a:t>
            </a:r>
            <a:r>
              <a:rPr lang="ru-RU" sz="1200" dirty="0" err="1">
                <a:latin typeface="Times New Roman" pitchFamily="18" charset="0"/>
              </a:rPr>
              <a:t>Жетысуского</a:t>
            </a:r>
            <a:r>
              <a:rPr lang="ru-RU" sz="1200" dirty="0">
                <a:latin typeface="Times New Roman" pitchFamily="18" charset="0"/>
              </a:rPr>
              <a:t> </a:t>
            </a:r>
            <a:r>
              <a:rPr lang="kk-KZ" sz="1200" dirty="0">
                <a:latin typeface="Times New Roman" pitchFamily="18" charset="0"/>
              </a:rPr>
              <a:t>акимата</a:t>
            </a:r>
            <a:r>
              <a:rPr lang="ru-RU" sz="1200" dirty="0">
                <a:latin typeface="Times New Roman" pitchFamily="18" charset="0"/>
              </a:rPr>
              <a:t>, микрорайон «</a:t>
            </a:r>
            <a:r>
              <a:rPr lang="ru-RU" sz="1200" dirty="0" err="1">
                <a:latin typeface="Times New Roman" pitchFamily="18" charset="0"/>
              </a:rPr>
              <a:t>Кулагер</a:t>
            </a:r>
            <a:r>
              <a:rPr lang="ru-RU" sz="1200" dirty="0">
                <a:latin typeface="Times New Roman" pitchFamily="18" charset="0"/>
              </a:rPr>
              <a:t>»</a:t>
            </a:r>
          </a:p>
          <a:p>
            <a:r>
              <a:rPr lang="ru-RU" altLang="ru-RU" sz="1200" dirty="0">
                <a:latin typeface="Times New Roman" pitchFamily="18" charset="0"/>
              </a:rPr>
              <a:t>№ 2</a:t>
            </a:r>
            <a:r>
              <a:rPr lang="en-US" altLang="ru-RU" sz="1200" dirty="0">
                <a:latin typeface="Times New Roman" pitchFamily="18" charset="0"/>
              </a:rPr>
              <a:t>7</a:t>
            </a:r>
            <a:r>
              <a:rPr lang="ru-RU" altLang="ru-RU" sz="1200" dirty="0">
                <a:latin typeface="Times New Roman" pitchFamily="18" charset="0"/>
              </a:rPr>
              <a:t> –</a:t>
            </a:r>
            <a:r>
              <a:rPr lang="en-US" altLang="ru-RU" sz="1200" dirty="0">
                <a:latin typeface="Times New Roman" pitchFamily="18" charset="0"/>
              </a:rPr>
              <a:t> </a:t>
            </a:r>
            <a:r>
              <a:rPr lang="ru-RU" altLang="ru-RU" sz="1200" dirty="0" err="1" smtClean="0">
                <a:latin typeface="Times New Roman" pitchFamily="18" charset="0"/>
              </a:rPr>
              <a:t>мкр</a:t>
            </a:r>
            <a:r>
              <a:rPr lang="ru-RU" altLang="ru-RU" sz="1200" dirty="0" smtClean="0">
                <a:latin typeface="Times New Roman" pitchFamily="18" charset="0"/>
              </a:rPr>
              <a:t>-н </a:t>
            </a:r>
            <a:r>
              <a:rPr lang="ru-RU" altLang="ru-RU" sz="1200" dirty="0" err="1" smtClean="0">
                <a:latin typeface="Times New Roman" pitchFamily="18" charset="0"/>
              </a:rPr>
              <a:t>Айгерим</a:t>
            </a:r>
            <a:r>
              <a:rPr lang="ru-RU" altLang="ru-RU" sz="1200" smtClean="0">
                <a:latin typeface="Times New Roman" pitchFamily="18" charset="0"/>
              </a:rPr>
              <a:t>, </a:t>
            </a:r>
            <a:r>
              <a:rPr lang="ru-RU" sz="1200" smtClean="0">
                <a:latin typeface="Times New Roman" pitchFamily="18" charset="0"/>
              </a:rPr>
              <a:t>Бенберина</a:t>
            </a:r>
            <a:r>
              <a:rPr lang="ru-RU" sz="1200" dirty="0" smtClean="0">
                <a:latin typeface="Times New Roman" pitchFamily="18" charset="0"/>
              </a:rPr>
              <a:t>, 52</a:t>
            </a:r>
            <a:endParaRPr 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2</a:t>
            </a:r>
            <a:r>
              <a:rPr lang="en-US" altLang="ru-RU" sz="1200" dirty="0">
                <a:latin typeface="Times New Roman" pitchFamily="18" charset="0"/>
              </a:rPr>
              <a:t>8 –  </a:t>
            </a:r>
            <a:r>
              <a:rPr lang="ru-RU" sz="1200" dirty="0">
                <a:latin typeface="Times New Roman" pitchFamily="18" charset="0"/>
              </a:rPr>
              <a:t>аэрологическая станция (район Аэропорта) </a:t>
            </a:r>
          </a:p>
          <a:p>
            <a:r>
              <a:rPr lang="ru-RU" sz="1200" dirty="0">
                <a:latin typeface="Times New Roman" pitchFamily="18" charset="0"/>
              </a:rPr>
              <a:t>ул. Ахметова, 50</a:t>
            </a:r>
            <a:endParaRPr lang="en-US" alt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2</a:t>
            </a:r>
            <a:r>
              <a:rPr lang="en-US" altLang="ru-RU" sz="1200" dirty="0">
                <a:latin typeface="Times New Roman" pitchFamily="18" charset="0"/>
              </a:rPr>
              <a:t>9 –  </a:t>
            </a:r>
            <a:r>
              <a:rPr lang="ru-RU" sz="1200" dirty="0">
                <a:latin typeface="Times New Roman" pitchFamily="18" charset="0"/>
              </a:rPr>
              <a:t>РУВД </a:t>
            </a:r>
            <a:r>
              <a:rPr lang="ru-RU" sz="1200" dirty="0" err="1">
                <a:latin typeface="Times New Roman" pitchFamily="18" charset="0"/>
              </a:rPr>
              <a:t>Турскибского</a:t>
            </a:r>
            <a:r>
              <a:rPr lang="ru-RU" sz="1200" dirty="0">
                <a:latin typeface="Times New Roman" pitchFamily="18" charset="0"/>
              </a:rPr>
              <a:t> района, ул. Р. Зорге,14</a:t>
            </a:r>
            <a:endParaRPr lang="en-US" alt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3</a:t>
            </a:r>
            <a:r>
              <a:rPr lang="en-US" altLang="ru-RU" sz="1200" dirty="0">
                <a:latin typeface="Times New Roman" pitchFamily="18" charset="0"/>
              </a:rPr>
              <a:t>0 – </a:t>
            </a:r>
            <a:r>
              <a:rPr lang="ru-RU" sz="1200" dirty="0">
                <a:latin typeface="Times New Roman" pitchFamily="18" charset="0"/>
              </a:rPr>
              <a:t>м-н «</a:t>
            </a:r>
            <a:r>
              <a:rPr lang="ru-RU" sz="1200" dirty="0" err="1">
                <a:latin typeface="Times New Roman" pitchFamily="18" charset="0"/>
              </a:rPr>
              <a:t>Шанырак</a:t>
            </a:r>
            <a:r>
              <a:rPr lang="ru-RU" sz="1200" dirty="0">
                <a:latin typeface="Times New Roman" pitchFamily="18" charset="0"/>
              </a:rPr>
              <a:t>», школа №26, ул. </a:t>
            </a:r>
            <a:r>
              <a:rPr lang="ru-RU" sz="1200" dirty="0" err="1">
                <a:latin typeface="Times New Roman" pitchFamily="18" charset="0"/>
              </a:rPr>
              <a:t>Жанкожа</a:t>
            </a:r>
            <a:r>
              <a:rPr lang="ru-RU" sz="1200" dirty="0">
                <a:latin typeface="Times New Roman" pitchFamily="18" charset="0"/>
              </a:rPr>
              <a:t> батыра, 202</a:t>
            </a:r>
            <a:endParaRPr lang="ru-RU" alt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31</a:t>
            </a:r>
            <a:r>
              <a:rPr lang="en-US" altLang="ru-RU" sz="1200" dirty="0">
                <a:latin typeface="Times New Roman" pitchFamily="18" charset="0"/>
              </a:rPr>
              <a:t> – </a:t>
            </a:r>
            <a:r>
              <a:rPr lang="ru-RU" sz="1200" dirty="0" err="1">
                <a:latin typeface="Times New Roman" pitchFamily="18" charset="0"/>
              </a:rPr>
              <a:t>пр.Аль-Фараби</a:t>
            </a:r>
            <a:r>
              <a:rPr lang="ru-RU" sz="1200" dirty="0">
                <a:latin typeface="Times New Roman" pitchFamily="18" charset="0"/>
              </a:rPr>
              <a:t>, угол </a:t>
            </a:r>
            <a:r>
              <a:rPr lang="ru-RU" sz="1200" dirty="0" err="1">
                <a:latin typeface="Times New Roman" pitchFamily="18" charset="0"/>
              </a:rPr>
              <a:t>ул.Навои</a:t>
            </a:r>
            <a:r>
              <a:rPr lang="ru-RU" sz="1200" dirty="0">
                <a:latin typeface="Times New Roman" pitchFamily="18" charset="0"/>
              </a:rPr>
              <a:t>, м-н Орбита (территория Дендропарка АО «</a:t>
            </a:r>
            <a:r>
              <a:rPr lang="ru-RU" sz="1200" dirty="0" err="1">
                <a:latin typeface="Times New Roman" pitchFamily="18" charset="0"/>
              </a:rPr>
              <a:t>Зеленстрой</a:t>
            </a:r>
            <a:r>
              <a:rPr lang="ru-RU" sz="1200" dirty="0">
                <a:latin typeface="Times New Roman" pitchFamily="18" charset="0"/>
              </a:rPr>
              <a:t>»)</a:t>
            </a:r>
          </a:p>
          <a:p>
            <a:r>
              <a:rPr lang="kk-KZ" sz="1200" i="1" dirty="0">
                <a:latin typeface="Times New Roman" pitchFamily="18" charset="0"/>
              </a:rPr>
              <a:t>№1 -</a:t>
            </a:r>
            <a:r>
              <a:rPr lang="kk-KZ" sz="1200" dirty="0">
                <a:latin typeface="Times New Roman" pitchFamily="18" charset="0"/>
              </a:rPr>
              <a:t> </a:t>
            </a:r>
            <a:r>
              <a:rPr lang="ru-RU" sz="1200" i="1" dirty="0">
                <a:latin typeface="Times New Roman" pitchFamily="18" charset="0"/>
              </a:rPr>
              <a:t>ул. Амангельды, угол ул. </a:t>
            </a:r>
            <a:r>
              <a:rPr lang="ru-RU" sz="1200" i="1" dirty="0" err="1">
                <a:latin typeface="Times New Roman" pitchFamily="18" charset="0"/>
              </a:rPr>
              <a:t>Сатпаева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ru-RU" sz="1200" i="1" dirty="0">
                <a:latin typeface="Times New Roman" pitchFamily="18" charset="0"/>
              </a:rPr>
              <a:t>(отбор проб воздуха 3 раза в сутки - 07, 13 и 19)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№12 - </a:t>
            </a:r>
            <a:r>
              <a:rPr lang="ru-RU" sz="1200" i="1" dirty="0">
                <a:latin typeface="Times New Roman" pitchFamily="18" charset="0"/>
              </a:rPr>
              <a:t>пр. </a:t>
            </a:r>
            <a:r>
              <a:rPr lang="ru-RU" sz="1200" i="1" dirty="0" err="1">
                <a:latin typeface="Times New Roman" pitchFamily="18" charset="0"/>
              </a:rPr>
              <a:t>Райымбека</a:t>
            </a:r>
            <a:r>
              <a:rPr lang="ru-RU" sz="1200" i="1" dirty="0">
                <a:latin typeface="Times New Roman" pitchFamily="18" charset="0"/>
              </a:rPr>
              <a:t>, угол ул. </a:t>
            </a:r>
            <a:r>
              <a:rPr lang="ru-RU" sz="1200" i="1" dirty="0" err="1">
                <a:latin typeface="Times New Roman" pitchFamily="18" charset="0"/>
              </a:rPr>
              <a:t>Наурызбай</a:t>
            </a:r>
            <a:r>
              <a:rPr lang="ru-RU" sz="1200" i="1" dirty="0">
                <a:latin typeface="Times New Roman" pitchFamily="18" charset="0"/>
              </a:rPr>
              <a:t> батыра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№16 - </a:t>
            </a:r>
            <a:r>
              <a:rPr lang="ru-RU" sz="1200" i="1" dirty="0">
                <a:latin typeface="Times New Roman" pitchFamily="18" charset="0"/>
              </a:rPr>
              <a:t>м-н Айнабулак-3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№25 -</a:t>
            </a:r>
            <a:r>
              <a:rPr lang="kk-KZ" sz="1200" dirty="0">
                <a:latin typeface="Times New Roman" pitchFamily="18" charset="0"/>
              </a:rPr>
              <a:t> </a:t>
            </a:r>
            <a:r>
              <a:rPr lang="ru-RU" sz="1200" i="1" dirty="0">
                <a:latin typeface="Times New Roman" pitchFamily="18" charset="0"/>
              </a:rPr>
              <a:t>м-н Аксай-3, ул. </a:t>
            </a:r>
            <a:r>
              <a:rPr lang="ru-RU" sz="1200" i="1" dirty="0" err="1">
                <a:latin typeface="Times New Roman" pitchFamily="18" charset="0"/>
              </a:rPr>
              <a:t>Маречека</a:t>
            </a:r>
            <a:r>
              <a:rPr lang="ru-RU" sz="1200" i="1" dirty="0">
                <a:latin typeface="Times New Roman" pitchFamily="18" charset="0"/>
              </a:rPr>
              <a:t>, угол ул. </a:t>
            </a:r>
            <a:r>
              <a:rPr lang="ru-RU" sz="1200" i="1" dirty="0" err="1">
                <a:latin typeface="Times New Roman" pitchFamily="18" charset="0"/>
              </a:rPr>
              <a:t>Б.Момышулы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№26 - </a:t>
            </a:r>
            <a:r>
              <a:rPr lang="ru-RU" sz="1200" i="1" dirty="0">
                <a:latin typeface="Times New Roman" pitchFamily="18" charset="0"/>
              </a:rPr>
              <a:t>м-н Тастак-1, ул. Толе </a:t>
            </a:r>
            <a:r>
              <a:rPr lang="ru-RU" sz="1200" i="1" dirty="0" err="1">
                <a:latin typeface="Times New Roman" pitchFamily="18" charset="0"/>
              </a:rPr>
              <a:t>би</a:t>
            </a:r>
            <a:r>
              <a:rPr lang="ru-RU" sz="1200" i="1" dirty="0">
                <a:latin typeface="Times New Roman" pitchFamily="18" charset="0"/>
              </a:rPr>
              <a:t>, 249, ГУ «городская детская поликлиника №8»</a:t>
            </a:r>
            <a:r>
              <a:rPr lang="kk-KZ" sz="1200" i="1" dirty="0">
                <a:latin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>
                <a:latin typeface="Times New Roman" pitchFamily="18" charset="0"/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latin typeface="Times New Roman" pitchFamily="18" charset="0"/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</a:rPr>
              <a:t>  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Составил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(а)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Ертаева С.Ә. </a:t>
            </a:r>
            <a:endParaRPr lang="ru-RU" sz="1200" b="1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200" i="1">
                <a:latin typeface="Times New Roman" pitchFamily="18" charset="0"/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8"/>
          <p:cNvSpPr txBox="1">
            <a:spLocks noChangeArrowheads="1"/>
          </p:cNvSpPr>
          <p:nvPr/>
        </p:nvSpPr>
        <p:spPr bwMode="auto">
          <a:xfrm>
            <a:off x="230079" y="776580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13146</TotalTime>
  <Words>778</Words>
  <Application>Microsoft Office PowerPoint</Application>
  <PresentationFormat>Лист A4 (210x297 мм)</PresentationFormat>
  <Paragraphs>115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2214</cp:revision>
  <cp:lastPrinted>2021-07-01T09:11:30Z</cp:lastPrinted>
  <dcterms:created xsi:type="dcterms:W3CDTF">2018-03-27T06:03:00Z</dcterms:created>
  <dcterms:modified xsi:type="dcterms:W3CDTF">2022-04-24T07:14:42Z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