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5" d="100"/>
          <a:sy n="65" d="100"/>
        </p:scale>
        <p:origin x="78" y="2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4152807"/>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114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3002285"/>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ас76у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21474" y="114301"/>
            <a:ext cx="4874222" cy="193899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Ақтау қаласы бойынша </a:t>
            </a:r>
            <a:endParaRPr lang="en-US"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25 сәуірге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24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25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kk-KZ" sz="1200" dirty="0">
                <a:solidFill>
                  <a:prstClr val="black"/>
                </a:solidFill>
                <a:latin typeface="Times New Roman" pitchFamily="18" charset="0"/>
                <a:cs typeface="Times New Roman" pitchFamily="18" charset="0"/>
              </a:rPr>
              <a:t>          Аздаған бұлтты, жауын-шашынсыз. </a:t>
            </a:r>
            <a:r>
              <a:rPr lang="ru-RU" sz="1200" dirty="0" err="1">
                <a:solidFill>
                  <a:srgbClr val="000000"/>
                </a:solidFill>
                <a:latin typeface="Times New Roman" panose="02020603050405020304" pitchFamily="18" charset="0"/>
              </a:rPr>
              <a:t>Жел</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оң</a:t>
            </a:r>
            <a:r>
              <a:rPr lang="kk-KZ" sz="1200" dirty="0">
                <a:solidFill>
                  <a:srgbClr val="000000"/>
                </a:solidFill>
                <a:latin typeface="Times New Roman" panose="02020603050405020304" pitchFamily="18" charset="0"/>
              </a:rPr>
              <a:t>түстік-шығыстан </a:t>
            </a:r>
            <a:r>
              <a:rPr lang="ru-RU" sz="1200" dirty="0" err="1">
                <a:solidFill>
                  <a:srgbClr val="000000"/>
                </a:solidFill>
                <a:latin typeface="Times New Roman" panose="02020603050405020304" pitchFamily="18" charset="0"/>
              </a:rPr>
              <a:t>күші</a:t>
            </a:r>
            <a:r>
              <a:rPr lang="ru-RU" sz="1200" dirty="0">
                <a:solidFill>
                  <a:srgbClr val="000000"/>
                </a:solidFill>
                <a:latin typeface="Times New Roman" panose="02020603050405020304" pitchFamily="18" charset="0"/>
              </a:rPr>
              <a:t> 9-14 м/с. </a:t>
            </a:r>
            <a:r>
              <a:rPr lang="ru-RU" sz="1200" dirty="0" err="1">
                <a:solidFill>
                  <a:srgbClr val="000000"/>
                </a:solidFill>
                <a:latin typeface="Times New Roman" panose="02020603050405020304" pitchFamily="18" charset="0"/>
              </a:rPr>
              <a:t>Ауа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температурасы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түнде</a:t>
            </a:r>
            <a:r>
              <a:rPr lang="ru-RU" sz="1200" dirty="0">
                <a:solidFill>
                  <a:srgbClr val="000000"/>
                </a:solidFill>
                <a:latin typeface="Times New Roman" panose="02020603050405020304" pitchFamily="18" charset="0"/>
              </a:rPr>
              <a:t> 10-12,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20-22 </a:t>
            </a:r>
            <a:r>
              <a:rPr lang="ru-RU" sz="1200" dirty="0" err="1">
                <a:solidFill>
                  <a:srgbClr val="000000"/>
                </a:solidFill>
                <a:latin typeface="Times New Roman" panose="02020603050405020304" pitchFamily="18" charset="0"/>
              </a:rPr>
              <a:t>жылы</a:t>
            </a:r>
            <a:r>
              <a:rPr lang="ru-RU" sz="1200" dirty="0">
                <a:solidFill>
                  <a:srgbClr val="000000"/>
                </a:solidFill>
                <a:latin typeface="Times New Roman" panose="02020603050405020304" pitchFamily="18" charset="0"/>
              </a:rPr>
              <a:t>.</a:t>
            </a:r>
          </a:p>
          <a:p>
            <a:pPr lvl="0" algn="just"/>
            <a:endParaRPr lang="ru-RU" sz="1200" dirty="0">
              <a:solidFill>
                <a:srgbClr val="000000"/>
              </a:solidFill>
              <a:latin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26 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sz="1200" b="1" dirty="0">
                <a:solidFill>
                  <a:srgbClr val="000000"/>
                </a:solidFill>
                <a:latin typeface="Times New Roman" panose="02020603050405020304" pitchFamily="18" charset="0"/>
                <a:cs typeface="Times New Roman" panose="02020603050405020304" pitchFamily="18" charset="0"/>
              </a:rPr>
              <a:t>2022 ж. 25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2022 ж. 26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Аздаған</a:t>
            </a:r>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srgbClr val="000000"/>
                </a:solidFill>
                <a:latin typeface="Times New Roman" panose="02020603050405020304" pitchFamily="18" charset="0"/>
                <a:cs typeface="Times New Roman" panose="02020603050405020304" pitchFamily="18" charset="0"/>
                <a:sym typeface="+mn-ea"/>
              </a:rPr>
              <a:t>. Жел солтүстік-шығыстан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7-12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14-16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19566</TotalTime>
  <Words>590</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2174</cp:revision>
  <cp:lastPrinted>2021-07-01T07:38:07Z</cp:lastPrinted>
  <dcterms:created xsi:type="dcterms:W3CDTF">2018-03-27T06:03:00Z</dcterms:created>
  <dcterms:modified xsi:type="dcterms:W3CDTF">2022-04-24T06:40:45Z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