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453456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4522396"/>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a:latin typeface="Times New Roman" pitchFamily="18" charset="0"/>
                <a:cs typeface="Times New Roman" pitchFamily="18" charset="0"/>
              </a:rPr>
              <a:t>Бұлтты, кей уақыттарда жаңбыр, найзағай. Солтүстік-шығыстан жел соғады, күші 5-10, найзағай кезінде екпіні 15-20 м/с. Ауа температурасы түнде 6-8, күндіз 10-12 градус жылы.</a:t>
            </a:r>
          </a:p>
          <a:p>
            <a:pPr algn="ctr"/>
            <a:r>
              <a:rPr lang="kk-KZ" altLang="ru-RU" sz="1200" b="1" dirty="0">
                <a:latin typeface="Times New Roman KZ" pitchFamily="18" charset="0"/>
                <a:ea typeface="Times New Roman KZ" pitchFamily="18" charset="0"/>
                <a:cs typeface="Times New Roman" pitchFamily="18" charset="0"/>
              </a:rPr>
              <a:t>26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25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26</a:t>
            </a:r>
            <a:r>
              <a:rPr lang="kk-KZ" altLang="ru-RU" sz="1200" b="1" dirty="0">
                <a:latin typeface="Times New Roman KZ" pitchFamily="18" charset="0"/>
                <a:ea typeface="Times New Roman KZ" pitchFamily="18" charset="0"/>
                <a:cs typeface="Times New Roman" pitchFamily="18" charset="0"/>
              </a:rPr>
              <a:t> сәуір</a:t>
            </a:r>
            <a:endParaRPr lang="ru-RU" sz="1200" b="1" dirty="0">
              <a:latin typeface="Times New Roman KZ" pitchFamily="18" charset="0"/>
              <a:ea typeface="Times New Roman KZ" pitchFamily="18" charset="0"/>
              <a:cs typeface="Times New Roman" pitchFamily="18" charset="0"/>
            </a:endParaRPr>
          </a:p>
          <a:p>
            <a:pPr algn="ct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түнде жаңбыр, 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4-6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12916</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2021-07-01T03:56:27Z</cp:lastPrinted>
  <dcterms:created xsi:type="dcterms:W3CDTF">2018-03-27T06:03:00Z</dcterms:created>
  <dcterms:modified xsi:type="dcterms:W3CDTF">2022-04-24T06:57:16Z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