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596637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487375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25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Кей 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болады. Оңтүстік-батыстан жел соғады, күші 9-14, екпіні 15-20 м/с, кей уақытта 25 м/с. Ауа температурасы түнде 11-13, күндіз 20-22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Оңтүстік-батыстан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a:t>
            </a:r>
            <a:r>
              <a:rPr lang="kk-KZ" sz="1200">
                <a:solidFill>
                  <a:prstClr val="black"/>
                </a:solidFill>
                <a:latin typeface="Times New Roman" pitchFamily="18" charset="0"/>
                <a:cs typeface="Times New Roman" pitchFamily="18" charset="0"/>
              </a:rPr>
              <a:t>Ауа температурасы түнде 10-12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2227</cp:revision>
  <cp:lastPrinted>2022-01-19T06:58:06Z</cp:lastPrinted>
  <dcterms:created xsi:type="dcterms:W3CDTF">2018-03-27T06:03:00Z</dcterms:created>
  <dcterms:modified xsi:type="dcterms:W3CDTF">2022-04-24T07:29:10Z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