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78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4633890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108677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24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временами дождь, гроза. 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5-10, при грозе порывы 15-20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6-8, днем 10-12 тепла.</a:t>
            </a:r>
            <a:r>
              <a:rPr lang="ru-RU" sz="1200" dirty="0"/>
              <a:t>	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26 апрель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26 апреля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ночью дождь, гроза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4-6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543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2164</cp:revision>
  <cp:lastPrinted>2021-07-01T03:56:27Z</cp:lastPrinted>
  <dcterms:created xsi:type="dcterms:W3CDTF">2018-03-27T06:03:00Z</dcterms:created>
  <dcterms:modified xsi:type="dcterms:W3CDTF">2022-04-24T06:56:38Z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