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960879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562489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25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24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25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жаңбыр, кей уақытта найзағай, бұршақ дауыл болады. Солтүстік-батыстан шығысқа ауысатын жел соғады, күші 8-13, найзағай кезінде екпіні 15-20 м/с. Ауа температурасы түнде 8-10, күндіз 20-22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26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25 сәуірден 09 сағ. 26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8-13 м/с. </a:t>
            </a:r>
            <a:r>
              <a:rPr lang="kk-KZ" sz="1100">
                <a:latin typeface="Times New Roman" pitchFamily="18" charset="0"/>
                <a:cs typeface="Times New Roman" pitchFamily="18" charset="0"/>
              </a:rPr>
              <a:t>Ауа температурасы 6-8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25, 26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13009</TotalTime>
  <Words>600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2229</cp:revision>
  <cp:lastPrinted>2021-07-01T03:56:27Z</cp:lastPrinted>
  <dcterms:created xsi:type="dcterms:W3CDTF">2018-03-27T06:03:00Z</dcterms:created>
  <dcterms:modified xsi:type="dcterms:W3CDTF">2022-04-24T07:01:54Z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