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2832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2022-04-24T07:09:29Z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