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602000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8044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Малооблачно, без осадков. Ветер юго-восточный 9-14 м/с. Температура воздуха ночью 10-12, днем 20-22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26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Малооблачно,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7-12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2117</cp:revision>
  <cp:lastPrinted>2021-10-15T03:50:29Z</cp:lastPrinted>
  <dcterms:created xsi:type="dcterms:W3CDTF">2018-03-27T06:03:00Z</dcterms:created>
  <dcterms:modified xsi:type="dcterms:W3CDTF">2022-04-24T06:39:51Z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