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B8005"/>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5" d="100"/>
          <a:sy n="65" d="100"/>
        </p:scale>
        <p:origin x="78" y="2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7778652"/>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11</a:t>
                      </a:r>
                      <a:r>
                        <a:rPr lang="ru-RU"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675808"/>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1524613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0,292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0,263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25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24</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25</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26 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25</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26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334194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4" y="224626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25, 26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2667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18" name="Прямоугольник 17"/>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13140</TotalTime>
  <Words>583</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2167</cp:revision>
  <cp:lastPrinted>2021-07-01T03:56:27Z</cp:lastPrinted>
  <dcterms:created xsi:type="dcterms:W3CDTF">2018-03-27T06:03:00Z</dcterms:created>
  <dcterms:modified xsi:type="dcterms:W3CDTF">2022-04-24T06:59:38Z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