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78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260997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349897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0,103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апреля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25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северо-западный 7-12 м/с. Температура воздуха ночью 4-6, днем 17-19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25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26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7-12 м/с. Температура воздуха ночью 8-10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88358" y="69194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12755</TotalTime>
  <Words>588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2090</cp:revision>
  <cp:lastPrinted>2021-07-01T03:56:27Z</cp:lastPrinted>
  <dcterms:created xsi:type="dcterms:W3CDTF">2018-03-27T06:03:00Z</dcterms:created>
  <dcterms:modified xsi:type="dcterms:W3CDTF">2022-04-24T07:19:45Z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