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76713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25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ночью дождь, временами гроза, град, шквал. Ветер северо-западный с переходом на восточный 8-13, при грозе порывы 15-20 м/с. Температура воздуха ночью 8-10, днем 20-22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630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2144</cp:revision>
  <cp:lastPrinted>2021-07-01T03:56:27Z</cp:lastPrinted>
  <dcterms:created xsi:type="dcterms:W3CDTF">2018-03-27T06:03:00Z</dcterms:created>
  <dcterms:modified xsi:type="dcterms:W3CDTF">2022-04-24T07:01:14Z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