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159128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3-5,  днем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3884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13085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2021-07-01T03:56:27Z</cp:lastPrinted>
  <dcterms:created xsi:type="dcterms:W3CDTF">2018-03-27T06:03:00Z</dcterms:created>
  <dcterms:modified xsi:type="dcterms:W3CDTF">2022-04-24T06:48:14Z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