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14153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апреля 2022 г.</a:t>
            </a:r>
          </a:p>
          <a:p>
            <a:pPr lvl="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5-10 м/с. Температура воздуха ночью 0-2 мороза, днем 18-20 тепла.</a:t>
            </a: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25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апреля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62427" y="761976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13223</TotalTime>
  <Words>579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2148</cp:revision>
  <cp:lastPrinted>2021-07-01T03:56:27Z</cp:lastPrinted>
  <dcterms:created xsi:type="dcterms:W3CDTF">2018-03-27T06:03:00Z</dcterms:created>
  <dcterms:modified xsi:type="dcterms:W3CDTF">2022-04-24T07:17:31Z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