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427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5-7,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06753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2022-04-24T06:51:41Z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