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74335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восточный 7-12 м/с. Температура воздуха ночью 4-6 мороза, днем 11-13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26 апреля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юго-западный 7-12 м/с. Температура воздуха ночью 1-3 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2211" y="78890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2195</cp:revision>
  <cp:lastPrinted>2021-11-30T05:55:24Z</cp:lastPrinted>
  <dcterms:created xsi:type="dcterms:W3CDTF">2018-03-27T06:03:00Z</dcterms:created>
  <dcterms:modified xsi:type="dcterms:W3CDTF">2022-04-24T06:44:52Z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