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91224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25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северо-восточный 9-14 м/с. Температура воздуха ночью 1-3 мороза,  днем 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76580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13113</TotalTime>
  <Words>628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2116</cp:revision>
  <cp:lastPrinted>2021-07-01T03:56:27Z</cp:lastPrinted>
  <dcterms:created xsi:type="dcterms:W3CDTF">2018-03-27T06:03:00Z</dcterms:created>
  <dcterms:modified xsi:type="dcterms:W3CDTF">2022-04-24T06:54:08Z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