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84551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41933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a:latin typeface="Times New Roman" panose="02020603050405020304" pitchFamily="18" charset="0"/>
                <a:cs typeface="Times New Roman" panose="02020603050405020304" pitchFamily="18" charset="0"/>
              </a:rPr>
              <a:t> </a:t>
            </a:r>
            <a:endParaRPr lang="ru-RU" altLang="ru-RU" sz="1200" b="1" smtClean="0">
              <a:latin typeface="Times New Roman" panose="02020603050405020304" pitchFamily="18" charset="0"/>
              <a:cs typeface="Times New Roman" panose="02020603050405020304" pitchFamily="18" charset="0"/>
            </a:endParaRPr>
          </a:p>
          <a:p>
            <a:pPr lvl="0" indent="185738" algn="ctr"/>
            <a:r>
              <a:rPr lang="ru-RU" altLang="ru-RU" sz="1200" b="1" smtClean="0">
                <a:latin typeface="Times New Roman" panose="02020603050405020304" pitchFamily="18" charset="0"/>
                <a:cs typeface="Times New Roman" panose="02020603050405020304" pitchFamily="18" charset="0"/>
              </a:rPr>
              <a:t>25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3-5° аяз, күндіз 8-10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kk-KZ" sz="1200" dirty="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25, 26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14711</TotalTime>
  <Words>590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2021-07-01T03:56:27Z</cp:lastPrinted>
  <dcterms:created xsi:type="dcterms:W3CDTF">2018-03-27T06:03:00Z</dcterms:created>
  <dcterms:modified xsi:type="dcterms:W3CDTF">2022-04-24T07:12:19Z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