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  <a:srgbClr val="EC29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78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0200064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3328" y="2159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5738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по 21 ч. 25 апреля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2-7 м/с. Температура воздуха ночью 1-3 мороза, днем 13-15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26 апреля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 м/с. Температура воздуха ночью 4-6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8888598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312335" y="752079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12927</TotalTime>
  <Words>575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2095</cp:revision>
  <cp:lastPrinted>2021-07-01T03:56:27Z</cp:lastPrinted>
  <dcterms:created xsi:type="dcterms:W3CDTF">2018-03-27T06:03:00Z</dcterms:created>
  <dcterms:modified xsi:type="dcterms:W3CDTF">2022-04-24T07:53:43Z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