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0284441"/>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endParaRPr lang="ru-RU" altLang="ru-RU" sz="1200" b="1" smtClean="0">
              <a:latin typeface="Times New Roman" panose="02020603050405020304" pitchFamily="18" charset="0"/>
              <a:cs typeface="Times New Roman" panose="02020603050405020304" pitchFamily="18" charset="0"/>
            </a:endParaRPr>
          </a:p>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24 сәуір 2022 ж. сағ. 21-ден 26 сәуір 2022 ж. сағ. 21 дейін</a:t>
            </a:r>
          </a:p>
          <a:p>
            <a:pPr lvl="0"/>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Оңтүстік-батыстан  жел соғады, күші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26</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25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69560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2</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13516</TotalTime>
  <Words>567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2236</cp:revision>
  <cp:lastPrinted>2021-07-01T07:38:07Z</cp:lastPrinted>
  <dcterms:created xsi:type="dcterms:W3CDTF">2018-03-27T06:03:00Z</dcterms:created>
  <dcterms:modified xsi:type="dcterms:W3CDTF">2022-04-24T07:18:14Z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