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36556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25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24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25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Оңтүстіктен, оңтүстік-шығыстан жел соғады, күші 5-10 м/с. Ауа температурасы түнде 1-3, күндіз 16-18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26</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25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26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жел соғады, күші 3-8 м/с. Ауа температурасы 6-8 градус жылы болады.</a:t>
            </a:r>
            <a:r>
              <a:rPr lang="ru-RU" sz="1200" dirty="0">
                <a:latin typeface="Times New Roman" pitchFamily="18" charset="0"/>
                <a:cs typeface="Times New Roman" pitchFamily="18" charset="0"/>
              </a:rPr>
              <a:t> </a:t>
            </a:r>
          </a:p>
          <a:p>
            <a:pPr lvl="0" indent="450000" algn="just"/>
            <a:endParaRPr lang="ru-RU" sz="1200" dirty="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572203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2022-04-24T06:43:26Z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