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5" d="100"/>
          <a:sy n="65" d="100"/>
        </p:scale>
        <p:origin x="78" y="2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8160198"/>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0938959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0,103</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24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a:solidFill>
                  <a:srgbClr val="000000"/>
                </a:solidFill>
                <a:latin typeface="Times New Roman" panose="02020603050405020304" pitchFamily="18" charset="0"/>
                <a:cs typeface="Times New Roman" panose="02020603050405020304" pitchFamily="18" charset="0"/>
              </a:rPr>
              <a:t>5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7-12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4-6,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17-19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26 сәуірге </a:t>
            </a:r>
          </a:p>
          <a:p>
            <a:pPr indent="182563" algn="ctr"/>
            <a:r>
              <a:rPr lang="ru-RU" altLang="ru-RU" sz="1200" b="1" dirty="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26 </a:t>
            </a:r>
            <a:r>
              <a:rPr lang="kk-KZ" altLang="ru-RU" sz="1200" b="1" dirty="0">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7-12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8-10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8404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a:t>
            </a:r>
            <a:r>
              <a:rPr lang="ru-RU" sz="1200" dirty="0">
                <a:solidFill>
                  <a:schemeClr val="tx1"/>
                </a:solidFill>
                <a:latin typeface="Times New Roman" pitchFamily="18" charset="0"/>
                <a:cs typeface="Times New Roman" pitchFamily="18" charset="0"/>
              </a:rPr>
              <a:t>5</a:t>
            </a:r>
            <a:r>
              <a:rPr lang="kk-KZ" sz="1200" dirty="0" smtClean="0">
                <a:solidFill>
                  <a:schemeClr val="tx1"/>
                </a:solidFill>
                <a:latin typeface="Times New Roman" pitchFamily="18" charset="0"/>
                <a:cs typeface="Times New Roman" pitchFamily="18" charset="0"/>
              </a:rPr>
              <a:t>, 2</a:t>
            </a:r>
            <a:r>
              <a:rPr lang="ru-RU" sz="1200" dirty="0">
                <a:solidFill>
                  <a:schemeClr val="tx1"/>
                </a:solidFill>
                <a:latin typeface="Times New Roman" pitchFamily="18" charset="0"/>
                <a:cs typeface="Times New Roman" pitchFamily="18" charset="0"/>
              </a:rPr>
              <a:t>6</a:t>
            </a:r>
            <a:r>
              <a:rPr lang="kk-KZ" sz="1200" dirty="0" smtClean="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сәуірге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13099</TotalTime>
  <Words>558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2151</cp:revision>
  <cp:lastPrinted>2021-07-01T07:38:07Z</cp:lastPrinted>
  <dcterms:created xsi:type="dcterms:W3CDTF">2018-03-27T06:03:00Z</dcterms:created>
  <dcterms:modified xsi:type="dcterms:W3CDTF">2022-04-24T07:20:33Z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