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78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89532696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0642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287508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в целом по городу ожидается пониженный 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212365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25 апреля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  Временами дождь, гроза. Ветер юго-западный 9-14, порывы 15-20 м/с, временами 25 м/с. Температура воздуха ночью 11-13, днем 20-22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25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26 апреля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   Без осадков. Ветер юго-западный 9-14 м/с. Температура воздуха ночью 10-12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0515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93879" y="744088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12929</TotalTime>
  <Words>605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2169</cp:revision>
  <cp:lastPrinted>2022-01-19T06:52:39Z</cp:lastPrinted>
  <dcterms:created xsi:type="dcterms:W3CDTF">2018-03-27T06:03:00Z</dcterms:created>
  <dcterms:modified xsi:type="dcterms:W3CDTF">2022-04-24T07:28:27Z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