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7171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7111737"/>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1837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23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жаңбыр. Жел солтүстік-шығыстан, шығыстан  соғады, күші 9-14 м/с. Ауа температурасы түнде 6-8, күндіз 10-12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24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23</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солтүстік-батыстан оңтүстік-шығысқа ауысып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13097</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2254</cp:revision>
  <cp:lastPrinted>2021-07-01T03:56:27Z</cp:lastPrinted>
  <dcterms:created xsi:type="dcterms:W3CDTF">2018-03-27T06:03:00Z</dcterms:created>
  <dcterms:modified xsi:type="dcterms:W3CDTF">2022-04-22T08:47:22Z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