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670904"/>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64302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23</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атыстан, </a:t>
            </a:r>
            <a:r>
              <a:rPr lang="ru-RU" sz="1200" kern="1400" dirty="0">
                <a:latin typeface="Times New Roman" panose="02020603050405020304" pitchFamily="18" charset="0"/>
                <a:cs typeface="Times New Roman" panose="02020603050405020304" pitchFamily="18" charset="0"/>
              </a:rPr>
              <a:t>с</a:t>
            </a:r>
            <a:r>
              <a:rPr lang="kk-KZ" sz="1200" dirty="0">
                <a:latin typeface="Times New Roman" panose="02020603050405020304" pitchFamily="18" charset="0"/>
                <a:cs typeface="Times New Roman" panose="02020603050405020304" pitchFamily="18" charset="0"/>
              </a:rPr>
              <a:t>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6-8 аяз, күндіз 7-9 жылы.</a:t>
            </a:r>
          </a:p>
          <a:p>
            <a:pPr algn="ctr"/>
            <a:endParaRPr lang="en-US"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23</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24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олтүстіктен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solidFill>
                  <a:prstClr val="black"/>
                </a:solidFill>
                <a:latin typeface="Times New Roman" panose="02020603050405020304" pitchFamily="18" charset="0"/>
                <a:cs typeface="Times New Roman" panose="02020603050405020304" pitchFamily="18" charset="0"/>
              </a:rPr>
              <a:t>, 2</a:t>
            </a:r>
            <a:r>
              <a:rPr lang="en-US"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14584</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2021-11-30T05:55:07Z</cp:lastPrinted>
  <dcterms:created xsi:type="dcterms:W3CDTF">2018-03-27T06:03:00Z</dcterms:created>
  <dcterms:modified xsi:type="dcterms:W3CDTF">2022-04-22T08:33:59Z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