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627445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</a:t>
                      </a:r>
                      <a:r>
                        <a:rPr kumimoji="0" lang="en-US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</a:t>
                      </a: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23 апреля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85738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днем небольшой дождь, гроза. Ветер 2-7, при грозе порывы 10 м/с. Температура воздуха ночью 10-12, днем 23-25 тепла.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24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23 апреля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до 09 ч. 24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5738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северо-восточный 2-7, при грозе 10 м/с. Температура воздуха                 12-14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23, ночью 24 апреля 2022 г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3712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13144</TotalTime>
  <Words>776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2212</cp:revision>
  <cp:lastPrinted>2021-07-01T09:11:30Z</cp:lastPrinted>
  <dcterms:created xsi:type="dcterms:W3CDTF">2018-03-27T06:03:00Z</dcterms:created>
  <dcterms:modified xsi:type="dcterms:W3CDTF">2022-04-22T08:15:57Z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