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57233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23 апреля 2022 г.</a:t>
            </a:r>
          </a:p>
          <a:p>
            <a:pPr lvl="0"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4-6 мороза, днем 6-8 тепла.</a:t>
            </a:r>
          </a:p>
          <a:p>
            <a:pPr lvl="0" indent="185738" algn="ctr"/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 </a:t>
            </a:r>
          </a:p>
          <a:p>
            <a:pPr lvl="0" indent="18573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24 апреля 2022 г.</a:t>
            </a:r>
          </a:p>
          <a:p>
            <a:pPr lvl="0" indent="185738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0-5 м/с. Температура воздуха ночью 0-2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23 апреля, ночью 24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637560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12923</TotalTime>
  <Words>576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2093</cp:revision>
  <cp:lastPrinted>2021-07-01T03:56:27Z</cp:lastPrinted>
  <dcterms:created xsi:type="dcterms:W3CDTF">2018-03-27T06:03:00Z</dcterms:created>
  <dcterms:modified xsi:type="dcterms:W3CDTF">2022-04-22T08:25:56Z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